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FCC3-1263-42A1-8600-AC0AB9443773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8894-75DF-43A3-98DD-0D6C83AEB4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7FCC3-1263-42A1-8600-AC0AB9443773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8894-75DF-43A3-98DD-0D6C83AEB4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5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8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3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87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8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21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01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7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7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68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05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8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9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3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0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2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93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56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96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9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01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2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5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0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03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38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9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1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96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7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0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76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Game Project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9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2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6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9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화면 슬라이드 쇼(4:3)</PresentationFormat>
  <Paragraphs>44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Lucida Sans Unicode</vt:lpstr>
      <vt:lpstr>Office 테마</vt:lpstr>
      <vt:lpstr>Game Programming with Unity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Game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Louis</cp:lastModifiedBy>
  <cp:revision>1</cp:revision>
  <dcterms:created xsi:type="dcterms:W3CDTF">2019-04-15T13:26:28Z</dcterms:created>
  <dcterms:modified xsi:type="dcterms:W3CDTF">2019-04-15T13:26:28Z</dcterms:modified>
</cp:coreProperties>
</file>